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64" r:id="rId4"/>
    <p:sldId id="259" r:id="rId5"/>
    <p:sldId id="267" r:id="rId6"/>
    <p:sldId id="265" r:id="rId7"/>
    <p:sldId id="266" r:id="rId8"/>
    <p:sldId id="268" r:id="rId9"/>
    <p:sldId id="269" r:id="rId10"/>
    <p:sldId id="270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상민" initials="김상" lastIdx="1" clrIdx="0">
    <p:extLst>
      <p:ext uri="{19B8F6BF-5375-455C-9EA6-DF929625EA0E}">
        <p15:presenceInfo xmlns:p15="http://schemas.microsoft.com/office/powerpoint/2012/main" userId="b4107b48f1500af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7C97C2"/>
    <a:srgbClr val="7C9AC2"/>
    <a:srgbClr val="6600CC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0806BD-6CB1-49B5-93E4-8471D2E29A70}" v="204" dt="2020-11-29T07:20:13.747"/>
    <p1510:client id="{7BFDBBE5-525E-476F-8FDD-AC7AB848A3AD}" v="7" dt="2020-11-29T09:52:18.9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17" autoAdjust="0"/>
    <p:restoredTop sz="95214" autoAdjust="0"/>
  </p:normalViewPr>
  <p:slideViewPr>
    <p:cSldViewPr snapToGrid="0">
      <p:cViewPr varScale="1">
        <p:scale>
          <a:sx n="119" d="100"/>
          <a:sy n="119" d="100"/>
        </p:scale>
        <p:origin x="2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상민" userId="b4107b48f1500afa" providerId="LiveId" clId="{7BFDBBE5-525E-476F-8FDD-AC7AB848A3AD}"/>
    <pc:docChg chg="custSel modSld">
      <pc:chgData name="김 상민" userId="b4107b48f1500afa" providerId="LiveId" clId="{7BFDBBE5-525E-476F-8FDD-AC7AB848A3AD}" dt="2020-11-29T09:52:41.321" v="113" actId="1076"/>
      <pc:docMkLst>
        <pc:docMk/>
      </pc:docMkLst>
      <pc:sldChg chg="addSp modSp">
        <pc:chgData name="김 상민" userId="b4107b48f1500afa" providerId="LiveId" clId="{7BFDBBE5-525E-476F-8FDD-AC7AB848A3AD}" dt="2020-11-29T09:52:41.321" v="113" actId="1076"/>
        <pc:sldMkLst>
          <pc:docMk/>
          <pc:sldMk cId="2945503113" sldId="264"/>
        </pc:sldMkLst>
        <pc:spChg chg="add mod">
          <ac:chgData name="김 상민" userId="b4107b48f1500afa" providerId="LiveId" clId="{7BFDBBE5-525E-476F-8FDD-AC7AB848A3AD}" dt="2020-11-29T09:52:41.321" v="113" actId="1076"/>
          <ac:spMkLst>
            <pc:docMk/>
            <pc:sldMk cId="2945503113" sldId="264"/>
            <ac:spMk id="4" creationId="{0083BA8C-CBAB-4FBB-9071-2765505C8EA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A8CEF2-0406-47E7-8F8D-BE0FFC36E32D}" type="datetimeFigureOut">
              <a:rPr lang="ko-KR" altLang="en-US" smtClean="0"/>
              <a:t>20-11-29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292F7C-8C12-4A1E-86DC-E19E6E49F4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388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자동화시스템 </a:t>
            </a:r>
            <a:r>
              <a:rPr lang="en-US" altLang="ko-KR" dirty="0"/>
              <a:t>2</a:t>
            </a:r>
            <a:r>
              <a:rPr lang="ko-KR" altLang="en-US" dirty="0"/>
              <a:t>차 발표를 맡은 김상민입니다</a:t>
            </a:r>
            <a:r>
              <a:rPr lang="en-US" altLang="ko-KR" dirty="0"/>
              <a:t>. </a:t>
            </a:r>
            <a:r>
              <a:rPr lang="ko-KR" altLang="en-US" dirty="0"/>
              <a:t>지금부터 발표를 시작하도록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92F7C-8C12-4A1E-86DC-E19E6E49F4A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866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순서는 다음과 같습니다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92F7C-8C12-4A1E-86DC-E19E6E49F4A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181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순서는 다음과 같습니다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92F7C-8C12-4A1E-86DC-E19E6E49F4A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181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순서는 다음과 같습니다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92F7C-8C12-4A1E-86DC-E19E6E49F4A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822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순서는 다음과 같습니다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92F7C-8C12-4A1E-86DC-E19E6E49F4A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272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순서는 다음과 같습니다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92F7C-8C12-4A1E-86DC-E19E6E49F4A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403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순서는 다음과 같습니다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92F7C-8C12-4A1E-86DC-E19E6E49F4A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120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순서는 다음과 같습니다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92F7C-8C12-4A1E-86DC-E19E6E49F4A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677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순서는 다음과 같습니다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92F7C-8C12-4A1E-86DC-E19E6E49F4A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886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077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82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027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023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178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388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20-11-29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58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20-11-29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7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20-11-29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15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382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504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E97B7-EA58-4606-8AEF-85F667A76219}" type="datetimeFigureOut">
              <a:rPr lang="ko-KR" altLang="en-US" smtClean="0"/>
              <a:t>20-11-29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864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4411851" y="3970100"/>
            <a:ext cx="6660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rot="5400000">
            <a:off x="1568119" y="1412755"/>
            <a:ext cx="2052000" cy="0"/>
          </a:xfrm>
          <a:prstGeom prst="line">
            <a:avLst/>
          </a:prstGeom>
          <a:ln w="6350"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594119" y="1503807"/>
            <a:ext cx="7361725" cy="2400657"/>
          </a:xfrm>
          <a:prstGeom prst="rect">
            <a:avLst/>
          </a:prstGeom>
          <a:ln w="41275">
            <a:noFill/>
          </a:ln>
        </p:spPr>
        <p:txBody>
          <a:bodyPr wrap="square">
            <a:spAutoFit/>
          </a:bodyPr>
          <a:lstStyle/>
          <a:p>
            <a:pPr lvl="0" algn="r" latinLnBrk="0">
              <a:defRPr/>
            </a:pPr>
            <a:r>
              <a:rPr lang="en-US" altLang="ko-KR" sz="9600" b="1" kern="0" dirty="0">
                <a:ln w="25400">
                  <a:solidFill>
                    <a:srgbClr val="7C97C2"/>
                  </a:solidFill>
                </a:ln>
                <a:solidFill>
                  <a:schemeClr val="bg1"/>
                </a:solidFill>
              </a:rPr>
              <a:t>DOT_SNUST</a:t>
            </a:r>
          </a:p>
          <a:p>
            <a:pPr lvl="0" algn="r" latinLnBrk="0">
              <a:defRPr/>
            </a:pPr>
            <a:r>
              <a:rPr lang="en-US" altLang="ko-KR" sz="5400" b="1" kern="0" dirty="0">
                <a:ln w="25400">
                  <a:solidFill>
                    <a:srgbClr val="7C97C2"/>
                  </a:solidFill>
                </a:ln>
                <a:solidFill>
                  <a:schemeClr val="bg1"/>
                </a:solidFill>
              </a:rPr>
              <a:t>Braille Program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0563736" y="3970100"/>
            <a:ext cx="508116" cy="342326"/>
          </a:xfrm>
          <a:prstGeom prst="rect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v1.3</a:t>
            </a:r>
            <a:endParaRPr lang="ko-KR" altLang="en-US" sz="900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0" y="386755"/>
            <a:ext cx="11448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rot="5400000">
            <a:off x="9795130" y="5590426"/>
            <a:ext cx="2556000" cy="0"/>
          </a:xfrm>
          <a:prstGeom prst="line">
            <a:avLst/>
          </a:prstGeom>
          <a:ln w="6350"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54FEDA4-EC49-4A50-9F24-899633F8A8B8}"/>
              </a:ext>
            </a:extLst>
          </p:cNvPr>
          <p:cNvSpPr txBox="1"/>
          <p:nvPr/>
        </p:nvSpPr>
        <p:spPr>
          <a:xfrm>
            <a:off x="6219594" y="4589092"/>
            <a:ext cx="46403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latin typeface="Arial Black" panose="020B0A04020102020204" pitchFamily="34" charset="0"/>
              </a:rPr>
              <a:t>MANUAL</a:t>
            </a:r>
            <a:endParaRPr lang="ko-KR" altLang="en-US" sz="6600" dirty="0">
              <a:latin typeface="Arial Black" panose="020B0A040201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CF210D-7383-49B6-96C8-E59F485C29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879511"/>
            <a:ext cx="989241" cy="9784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B86AEEC-2990-4AFA-BDB5-36ADBAFF4D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52" y="1533647"/>
            <a:ext cx="1611771" cy="16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67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2132C3E4-B7F5-47A3-95CB-228B293AE44C}"/>
              </a:ext>
            </a:extLst>
          </p:cNvPr>
          <p:cNvSpPr txBox="1"/>
          <p:nvPr/>
        </p:nvSpPr>
        <p:spPr>
          <a:xfrm>
            <a:off x="8052263" y="3682538"/>
            <a:ext cx="41397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① 상단 </a:t>
            </a:r>
            <a:r>
              <a:rPr lang="ko-KR" altLang="en-US" dirty="0" err="1"/>
              <a:t>툴바의</a:t>
            </a:r>
            <a:r>
              <a:rPr lang="ko-KR" altLang="en-US" dirty="0"/>
              <a:t> 프린트 아이콘</a:t>
            </a:r>
            <a:endParaRPr lang="en-US" altLang="ko-KR" dirty="0"/>
          </a:p>
          <a:p>
            <a:r>
              <a:rPr lang="ko-KR" altLang="en-US" dirty="0"/>
              <a:t>② 메뉴바의 </a:t>
            </a:r>
            <a:r>
              <a:rPr lang="en-US" altLang="ko-KR" dirty="0"/>
              <a:t>‘File’</a:t>
            </a:r>
            <a:r>
              <a:rPr lang="ko-KR" altLang="en-US" dirty="0"/>
              <a:t>을 누르고 점자 출력 </a:t>
            </a:r>
            <a:endParaRPr lang="en-US" altLang="ko-KR" dirty="0"/>
          </a:p>
          <a:p>
            <a:r>
              <a:rPr lang="ko-KR" altLang="en-US" dirty="0"/>
              <a:t>③</a:t>
            </a:r>
            <a:r>
              <a:rPr lang="en-US" altLang="ko-KR" dirty="0"/>
              <a:t> </a:t>
            </a:r>
            <a:r>
              <a:rPr lang="en-US" altLang="ko-KR" dirty="0" err="1"/>
              <a:t>Ctrl+P</a:t>
            </a:r>
            <a:r>
              <a:rPr lang="en-US" altLang="ko-KR" dirty="0"/>
              <a:t> </a:t>
            </a:r>
            <a:r>
              <a:rPr lang="ko-KR" altLang="en-US" dirty="0"/>
              <a:t>단축키 입력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 세가지 중 하나의 동작을 하면 점자 출력 기능을 실행할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※ </a:t>
            </a:r>
            <a:r>
              <a:rPr lang="ko-KR" altLang="en-US" dirty="0"/>
              <a:t>점자 프린터를 연결해야 동작합니다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522698C5-7039-4D31-8D08-2DB10EB73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7" y="216910"/>
            <a:ext cx="4114800" cy="1325563"/>
          </a:xfrm>
        </p:spPr>
        <p:txBody>
          <a:bodyPr>
            <a:norm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kern="0" dirty="0">
                <a:ln w="12700">
                  <a:noFill/>
                </a:ln>
                <a:solidFill>
                  <a:srgbClr val="5B9BD5"/>
                </a:solidFill>
              </a:rPr>
              <a:t>5</a:t>
            </a:r>
            <a:r>
              <a:rPr lang="en-US" altLang="ko-KR" sz="4400" b="1" kern="0" dirty="0">
                <a:ln w="12700">
                  <a:noFill/>
                </a:ln>
                <a:solidFill>
                  <a:srgbClr val="5B9BD5"/>
                </a:solidFill>
              </a:rPr>
              <a:t>. </a:t>
            </a:r>
            <a:r>
              <a:rPr lang="ko-KR" altLang="en-US" sz="4400" b="1" kern="0" dirty="0">
                <a:ln w="12700">
                  <a:noFill/>
                </a:ln>
                <a:solidFill>
                  <a:srgbClr val="5B9BD5"/>
                </a:solidFill>
              </a:rPr>
              <a:t>점자 출력</a:t>
            </a:r>
            <a:endParaRPr lang="en-US" altLang="ko-KR" sz="1100" kern="0" dirty="0">
              <a:solidFill>
                <a:srgbClr val="5B9BD5"/>
              </a:solidFill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01C98BC-4B86-4063-8623-4BE602B1F561}"/>
              </a:ext>
            </a:extLst>
          </p:cNvPr>
          <p:cNvCxnSpPr/>
          <p:nvPr/>
        </p:nvCxnSpPr>
        <p:spPr>
          <a:xfrm>
            <a:off x="0" y="1542473"/>
            <a:ext cx="81187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88EB96A6-938D-44CD-85B1-8B00097B42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4811" y="1825625"/>
            <a:ext cx="7418105" cy="435133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9F82342-A62D-40D5-831A-763138E3D4D5}"/>
              </a:ext>
            </a:extLst>
          </p:cNvPr>
          <p:cNvSpPr/>
          <p:nvPr/>
        </p:nvSpPr>
        <p:spPr>
          <a:xfrm>
            <a:off x="2213811" y="2101516"/>
            <a:ext cx="248652" cy="248652"/>
          </a:xfrm>
          <a:prstGeom prst="rect">
            <a:avLst/>
          </a:prstGeom>
          <a:noFill/>
          <a:ln w="57150" cap="rnd"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99C627D-381B-4565-8A05-64FA08A10A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709" b="77508"/>
          <a:stretch/>
        </p:blipFill>
        <p:spPr>
          <a:xfrm>
            <a:off x="8118764" y="1825625"/>
            <a:ext cx="3190748" cy="154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887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08CD78-DA17-4236-A6C3-4E77CFC755AF}"/>
              </a:ext>
            </a:extLst>
          </p:cNvPr>
          <p:cNvSpPr/>
          <p:nvPr/>
        </p:nvSpPr>
        <p:spPr>
          <a:xfrm>
            <a:off x="0" y="0"/>
            <a:ext cx="3666146" cy="68578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5764C2-7614-47BE-8E19-FD14F48887DB}"/>
              </a:ext>
            </a:extLst>
          </p:cNvPr>
          <p:cNvSpPr/>
          <p:nvPr/>
        </p:nvSpPr>
        <p:spPr>
          <a:xfrm>
            <a:off x="472659" y="331969"/>
            <a:ext cx="7822929" cy="1419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6600" b="1" kern="0" dirty="0">
                <a:ln w="12700">
                  <a:noFill/>
                </a:ln>
                <a:solidFill>
                  <a:schemeClr val="bg1"/>
                </a:solidFill>
              </a:rPr>
              <a:t>목차</a:t>
            </a:r>
            <a:endParaRPr lang="en-US" altLang="ko-KR" kern="0" dirty="0">
              <a:solidFill>
                <a:schemeClr val="bg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97CB51D-41FD-425B-89F2-8961F3EF800F}"/>
              </a:ext>
            </a:extLst>
          </p:cNvPr>
          <p:cNvCxnSpPr/>
          <p:nvPr/>
        </p:nvCxnSpPr>
        <p:spPr>
          <a:xfrm>
            <a:off x="3928421" y="1228725"/>
            <a:ext cx="6660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A324A720-F9E9-417E-9CD5-03F403309E32}"/>
              </a:ext>
            </a:extLst>
          </p:cNvPr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A75D51D-F609-490D-B2C9-AB47A7994BA5}"/>
              </a:ext>
            </a:extLst>
          </p:cNvPr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F5BA273-3F38-45E1-83EA-DB07BF077B61}"/>
              </a:ext>
            </a:extLst>
          </p:cNvPr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1982458-CA8E-4B78-ABC8-1C5CCD211A6D}"/>
              </a:ext>
            </a:extLst>
          </p:cNvPr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01EC019-367D-4CE2-B782-9758261D602E}"/>
              </a:ext>
            </a:extLst>
          </p:cNvPr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88F31DC-3470-477C-B5EB-7DF2526CC95C}"/>
              </a:ext>
            </a:extLst>
          </p:cNvPr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38F5718-0287-415C-8CAC-51939BE4F4E7}"/>
              </a:ext>
            </a:extLst>
          </p:cNvPr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3C64D8F-BA31-4406-BA63-7D79A3B4FA9B}"/>
              </a:ext>
            </a:extLst>
          </p:cNvPr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F5902E5-A0B0-4402-A76B-F4F548ACF67B}"/>
              </a:ext>
            </a:extLst>
          </p:cNvPr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97B0059-5D7F-41D1-8ADD-031F2224FB86}"/>
              </a:ext>
            </a:extLst>
          </p:cNvPr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AB60DAD-AFA3-42AB-98EC-9EE4EA2BAC1E}"/>
              </a:ext>
            </a:extLst>
          </p:cNvPr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098DCA1-C219-4F32-AB74-EDCEAF3BC0B3}"/>
              </a:ext>
            </a:extLst>
          </p:cNvPr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44AC20B-7043-4CAF-B1AE-0BCA5E586B88}"/>
              </a:ext>
            </a:extLst>
          </p:cNvPr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18DEBA9-77B3-4338-8A11-1CF2CC3AAFB1}"/>
              </a:ext>
            </a:extLst>
          </p:cNvPr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4993DDA-8E60-4B09-93E9-7053BD2ED080}"/>
              </a:ext>
            </a:extLst>
          </p:cNvPr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8206514-FE14-4112-81DF-9CA5FA2BF08A}"/>
              </a:ext>
            </a:extLst>
          </p:cNvPr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AF12DDB-9C1E-4E5E-8D4D-8B567A6750BD}"/>
              </a:ext>
            </a:extLst>
          </p:cNvPr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64F1F94-681C-485B-B056-BF0F7EC36891}"/>
              </a:ext>
            </a:extLst>
          </p:cNvPr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1B38698-408B-48F8-A4D1-DA0704790903}"/>
              </a:ext>
            </a:extLst>
          </p:cNvPr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A76BB8B-1D84-4EE8-8E6A-5AD3927F7447}"/>
              </a:ext>
            </a:extLst>
          </p:cNvPr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E37D0F-47B5-4EB2-AA94-0D4263403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7582" y="1563881"/>
            <a:ext cx="487110" cy="52276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3650" b="1" spc="600" dirty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1</a:t>
            </a:r>
          </a:p>
          <a:p>
            <a:pPr marL="0" indent="0">
              <a:buNone/>
            </a:pPr>
            <a:r>
              <a:rPr lang="en-US" altLang="ko-KR" sz="3650" b="1" spc="600" dirty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2</a:t>
            </a:r>
          </a:p>
          <a:p>
            <a:pPr marL="0" indent="0">
              <a:buNone/>
            </a:pPr>
            <a:r>
              <a:rPr lang="en-US" altLang="ko-KR" sz="3650" b="1" spc="600" dirty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3</a:t>
            </a:r>
          </a:p>
          <a:p>
            <a:pPr marL="0" indent="0">
              <a:buNone/>
            </a:pPr>
            <a:r>
              <a:rPr lang="en-US" altLang="ko-KR" sz="3650" b="1" spc="600" dirty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4</a:t>
            </a:r>
          </a:p>
          <a:p>
            <a:pPr marL="0" indent="0">
              <a:buNone/>
            </a:pPr>
            <a:r>
              <a:rPr lang="en-US" altLang="ko-KR" sz="3650" b="1" spc="600" dirty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5</a:t>
            </a:r>
          </a:p>
          <a:p>
            <a:pPr marL="0" indent="0">
              <a:buNone/>
            </a:pPr>
            <a:r>
              <a:rPr lang="en-US" altLang="ko-KR" sz="3650" b="1" spc="600" dirty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6</a:t>
            </a:r>
          </a:p>
          <a:p>
            <a:pPr marL="0" indent="0">
              <a:buNone/>
            </a:pPr>
            <a:r>
              <a:rPr lang="en-US" altLang="ko-KR" sz="3650" b="1" spc="600" dirty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7</a:t>
            </a:r>
          </a:p>
          <a:p>
            <a:pPr marL="0" indent="0">
              <a:buNone/>
            </a:pPr>
            <a:r>
              <a:rPr lang="en-US" altLang="ko-KR" sz="3650" b="1" spc="600" dirty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8</a:t>
            </a:r>
            <a:endParaRPr lang="ko-KR" altLang="en-US" sz="3650" b="1" spc="600" dirty="0">
              <a:solidFill>
                <a:schemeClr val="bg1"/>
              </a:solidFill>
              <a:latin typeface="Adobe Heiti Std R" panose="020B0400000000000000" pitchFamily="34" charset="-128"/>
            </a:endParaRPr>
          </a:p>
        </p:txBody>
      </p:sp>
      <p:sp>
        <p:nvSpPr>
          <p:cNvPr id="31" name="내용 개체 틀 3">
            <a:extLst>
              <a:ext uri="{FF2B5EF4-FFF2-40B4-BE49-F238E27FC236}">
                <a16:creationId xmlns:a16="http://schemas.microsoft.com/office/drawing/2014/main" id="{AB9ABC8C-3396-4C8F-BA4D-6DB9E61A47B1}"/>
              </a:ext>
            </a:extLst>
          </p:cNvPr>
          <p:cNvSpPr txBox="1">
            <a:spLocks/>
          </p:cNvSpPr>
          <p:nvPr/>
        </p:nvSpPr>
        <p:spPr>
          <a:xfrm>
            <a:off x="3674692" y="1554635"/>
            <a:ext cx="5546220" cy="51531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UI </a:t>
            </a:r>
            <a:r>
              <a:rPr lang="ko-KR" altLang="en-US" sz="36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구성</a:t>
            </a:r>
            <a:endParaRPr lang="en-US" altLang="ko-KR" sz="36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36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점역</a:t>
            </a:r>
            <a:endParaRPr lang="en-US" altLang="ko-KR" sz="36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36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글씨 크기 조절</a:t>
            </a:r>
            <a:endParaRPr lang="en-US" altLang="ko-KR" sz="36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36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파일 열기</a:t>
            </a:r>
            <a:endParaRPr lang="en-US" altLang="ko-KR" sz="36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36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파일 저장</a:t>
            </a:r>
            <a:endParaRPr lang="en-US" altLang="ko-KR" sz="36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36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TTS(</a:t>
            </a:r>
            <a:r>
              <a:rPr lang="ko-KR" altLang="en-US" sz="36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음성변환</a:t>
            </a:r>
            <a:r>
              <a:rPr lang="en-US" altLang="ko-KR" sz="36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)</a:t>
            </a:r>
          </a:p>
          <a:p>
            <a:pPr marL="0" indent="0">
              <a:buNone/>
            </a:pPr>
            <a:r>
              <a:rPr lang="en-US" altLang="ko-KR" sz="36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TTS </a:t>
            </a:r>
            <a:r>
              <a:rPr lang="ko-KR" altLang="en-US" sz="36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기록</a:t>
            </a:r>
            <a:endParaRPr lang="en-US" altLang="ko-KR" sz="36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36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점자 출력</a:t>
            </a:r>
          </a:p>
        </p:txBody>
      </p:sp>
    </p:spTree>
    <p:extLst>
      <p:ext uri="{BB962C8B-B14F-4D97-AF65-F5344CB8AC3E}">
        <p14:creationId xmlns:p14="http://schemas.microsoft.com/office/powerpoint/2010/main" val="1505747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BE4162-2538-449A-BCE7-4612535CD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7" y="216910"/>
            <a:ext cx="2919153" cy="1325563"/>
          </a:xfrm>
        </p:spPr>
        <p:txBody>
          <a:bodyPr>
            <a:normAutofit/>
          </a:bodyPr>
          <a:lstStyle/>
          <a:p>
            <a:r>
              <a:rPr lang="en-US" altLang="ko-KR" b="1" kern="0" dirty="0">
                <a:ln w="12700">
                  <a:noFill/>
                </a:ln>
                <a:solidFill>
                  <a:srgbClr val="5B9BD5"/>
                </a:solidFill>
              </a:rPr>
              <a:t>1</a:t>
            </a:r>
            <a:r>
              <a:rPr lang="en-US" altLang="ko-KR" sz="4400" b="1" kern="0" dirty="0">
                <a:ln w="12700">
                  <a:noFill/>
                </a:ln>
                <a:solidFill>
                  <a:srgbClr val="5B9BD5"/>
                </a:solidFill>
              </a:rPr>
              <a:t>. UI </a:t>
            </a:r>
            <a:r>
              <a:rPr lang="ko-KR" altLang="en-US" sz="4400" b="1" kern="0" dirty="0">
                <a:ln w="12700">
                  <a:noFill/>
                </a:ln>
                <a:solidFill>
                  <a:srgbClr val="5B9BD5"/>
                </a:solidFill>
              </a:rPr>
              <a:t>구성</a:t>
            </a:r>
            <a:endParaRPr lang="ko-KR" altLang="en-US" dirty="0">
              <a:solidFill>
                <a:srgbClr val="5B9BD5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5F411E5-3220-4021-B12D-145F68F8A798}"/>
              </a:ext>
            </a:extLst>
          </p:cNvPr>
          <p:cNvCxnSpPr/>
          <p:nvPr/>
        </p:nvCxnSpPr>
        <p:spPr>
          <a:xfrm>
            <a:off x="0" y="1542473"/>
            <a:ext cx="81187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D0A604DD-A2E0-4346-9A75-287C242BE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939" y="1998068"/>
            <a:ext cx="8308169" cy="47344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7E1BAC7-9571-4F7D-BB36-0EEEF35E7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98" y="3724963"/>
            <a:ext cx="1409700" cy="716663"/>
          </a:xfrm>
          <a:prstGeom prst="rect">
            <a:avLst/>
          </a:prstGeom>
          <a:ln w="12700">
            <a:solidFill>
              <a:srgbClr val="7030A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708DE3-6ECC-44C1-8192-286F2B9AE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092" y="3258546"/>
            <a:ext cx="1392097" cy="328392"/>
          </a:xfrm>
          <a:prstGeom prst="rect">
            <a:avLst/>
          </a:prstGeom>
          <a:ln w="12700">
            <a:solidFill>
              <a:srgbClr val="7030A0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F23C5A-BC70-47EC-8D85-4CEA1A01A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839" y="2590782"/>
            <a:ext cx="1034085" cy="328392"/>
          </a:xfrm>
          <a:prstGeom prst="rect">
            <a:avLst/>
          </a:prstGeom>
          <a:ln w="12700">
            <a:solidFill>
              <a:srgbClr val="7030A0"/>
            </a:solidFill>
          </a:ln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859A057-CB6C-4F4B-935E-07685B242868}"/>
              </a:ext>
            </a:extLst>
          </p:cNvPr>
          <p:cNvSpPr/>
          <p:nvPr/>
        </p:nvSpPr>
        <p:spPr>
          <a:xfrm>
            <a:off x="3363939" y="2182734"/>
            <a:ext cx="178262" cy="135710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AA843E3-A003-4B3A-8D85-7FA4883952A2}"/>
              </a:ext>
            </a:extLst>
          </p:cNvPr>
          <p:cNvSpPr/>
          <p:nvPr/>
        </p:nvSpPr>
        <p:spPr>
          <a:xfrm>
            <a:off x="3583271" y="2182734"/>
            <a:ext cx="265865" cy="135710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952D9FE-0DDB-4D28-856D-355027B8CAFB}"/>
              </a:ext>
            </a:extLst>
          </p:cNvPr>
          <p:cNvSpPr/>
          <p:nvPr/>
        </p:nvSpPr>
        <p:spPr>
          <a:xfrm>
            <a:off x="3890207" y="2182734"/>
            <a:ext cx="265864" cy="135710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4C94E1FD-6165-4908-8561-DC1F30528E81}"/>
              </a:ext>
            </a:extLst>
          </p:cNvPr>
          <p:cNvCxnSpPr>
            <a:cxnSpLocks/>
            <a:stCxn id="10" idx="1"/>
            <a:endCxn id="7" idx="3"/>
          </p:cNvCxnSpPr>
          <p:nvPr/>
        </p:nvCxnSpPr>
        <p:spPr>
          <a:xfrm rot="10800000" flipV="1">
            <a:off x="1649699" y="2250589"/>
            <a:ext cx="1714241" cy="1832706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0F57AA64-B2EF-4C46-8DC8-999BEE16D260}"/>
              </a:ext>
            </a:extLst>
          </p:cNvPr>
          <p:cNvCxnSpPr>
            <a:cxnSpLocks/>
            <a:stCxn id="12" idx="0"/>
            <a:endCxn id="37" idx="3"/>
          </p:cNvCxnSpPr>
          <p:nvPr/>
        </p:nvCxnSpPr>
        <p:spPr>
          <a:xfrm rot="16200000" flipH="1" flipV="1">
            <a:off x="2059599" y="1767572"/>
            <a:ext cx="1241444" cy="2071767"/>
          </a:xfrm>
          <a:prstGeom prst="bentConnector4">
            <a:avLst>
              <a:gd name="adj1" fmla="val -18414"/>
              <a:gd name="adj2" fmla="val 86504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243B2936-95C2-494B-9613-C48D77D25C1A}"/>
              </a:ext>
            </a:extLst>
          </p:cNvPr>
          <p:cNvCxnSpPr>
            <a:cxnSpLocks/>
            <a:stCxn id="13" idx="0"/>
            <a:endCxn id="9" idx="0"/>
          </p:cNvCxnSpPr>
          <p:nvPr/>
        </p:nvCxnSpPr>
        <p:spPr>
          <a:xfrm rot="16200000" flipH="1" flipV="1">
            <a:off x="2185487" y="753129"/>
            <a:ext cx="408048" cy="3267257"/>
          </a:xfrm>
          <a:prstGeom prst="bentConnector3">
            <a:avLst>
              <a:gd name="adj1" fmla="val -93372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D93F29DC-E37B-4C33-931D-F8EBF669DA01}"/>
              </a:ext>
            </a:extLst>
          </p:cNvPr>
          <p:cNvSpPr/>
          <p:nvPr/>
        </p:nvSpPr>
        <p:spPr>
          <a:xfrm>
            <a:off x="3383057" y="2338303"/>
            <a:ext cx="212939" cy="183625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768517D2-016A-4AFD-A43D-77A5C7B6116E}"/>
              </a:ext>
            </a:extLst>
          </p:cNvPr>
          <p:cNvSpPr/>
          <p:nvPr/>
        </p:nvSpPr>
        <p:spPr>
          <a:xfrm>
            <a:off x="3602865" y="2338974"/>
            <a:ext cx="212939" cy="193219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3C3457C4-A17C-4849-B8D6-0715916C574B}"/>
              </a:ext>
            </a:extLst>
          </p:cNvPr>
          <p:cNvSpPr/>
          <p:nvPr/>
        </p:nvSpPr>
        <p:spPr>
          <a:xfrm>
            <a:off x="3830558" y="2338974"/>
            <a:ext cx="159248" cy="193219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229534D8-822F-4D5C-B765-3C6C6A8873B2}"/>
              </a:ext>
            </a:extLst>
          </p:cNvPr>
          <p:cNvSpPr/>
          <p:nvPr/>
        </p:nvSpPr>
        <p:spPr>
          <a:xfrm>
            <a:off x="4016269" y="2338303"/>
            <a:ext cx="193421" cy="193219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EDB2063-3043-4022-A0B7-B2A268F16B7F}"/>
              </a:ext>
            </a:extLst>
          </p:cNvPr>
          <p:cNvSpPr/>
          <p:nvPr/>
        </p:nvSpPr>
        <p:spPr>
          <a:xfrm>
            <a:off x="4393726" y="2324606"/>
            <a:ext cx="779386" cy="215229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DD6A92AE-29F3-4612-BC2B-6D01DADD5565}"/>
              </a:ext>
            </a:extLst>
          </p:cNvPr>
          <p:cNvSpPr/>
          <p:nvPr/>
        </p:nvSpPr>
        <p:spPr>
          <a:xfrm>
            <a:off x="5320218" y="2339253"/>
            <a:ext cx="232057" cy="193219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6180CC78-2F2A-4C77-B982-4547B352EEA6}"/>
              </a:ext>
            </a:extLst>
          </p:cNvPr>
          <p:cNvCxnSpPr>
            <a:cxnSpLocks/>
            <a:stCxn id="84" idx="1"/>
            <a:endCxn id="167" idx="3"/>
          </p:cNvCxnSpPr>
          <p:nvPr/>
        </p:nvCxnSpPr>
        <p:spPr>
          <a:xfrm rot="10800000" flipV="1">
            <a:off x="2414495" y="2430115"/>
            <a:ext cx="968562" cy="2512857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F1CB9B4C-6031-477C-A165-11E933B1CB13}"/>
              </a:ext>
            </a:extLst>
          </p:cNvPr>
          <p:cNvCxnSpPr>
            <a:cxnSpLocks/>
            <a:stCxn id="86" idx="2"/>
            <a:endCxn id="169" idx="3"/>
          </p:cNvCxnSpPr>
          <p:nvPr/>
        </p:nvCxnSpPr>
        <p:spPr>
          <a:xfrm rot="5400000">
            <a:off x="1570693" y="3259997"/>
            <a:ext cx="2866446" cy="1410839"/>
          </a:xfrm>
          <a:prstGeom prst="bentConnector2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587E0A99-EE93-44EF-BABD-6831958F8BF0}"/>
              </a:ext>
            </a:extLst>
          </p:cNvPr>
          <p:cNvCxnSpPr>
            <a:cxnSpLocks/>
            <a:stCxn id="87" idx="2"/>
            <a:endCxn id="157" idx="3"/>
          </p:cNvCxnSpPr>
          <p:nvPr/>
        </p:nvCxnSpPr>
        <p:spPr>
          <a:xfrm rot="5400000">
            <a:off x="1316280" y="3269017"/>
            <a:ext cx="3330726" cy="1857078"/>
          </a:xfrm>
          <a:prstGeom prst="bentConnector2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298556F9-A7AD-4628-A402-A6928913F058}"/>
              </a:ext>
            </a:extLst>
          </p:cNvPr>
          <p:cNvCxnSpPr>
            <a:cxnSpLocks/>
            <a:stCxn id="88" idx="2"/>
            <a:endCxn id="160" idx="1"/>
          </p:cNvCxnSpPr>
          <p:nvPr/>
        </p:nvCxnSpPr>
        <p:spPr>
          <a:xfrm rot="16200000" flipH="1">
            <a:off x="2839595" y="3804907"/>
            <a:ext cx="3164212" cy="617442"/>
          </a:xfrm>
          <a:prstGeom prst="bentConnector2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연결선: 꺾임 134">
            <a:extLst>
              <a:ext uri="{FF2B5EF4-FFF2-40B4-BE49-F238E27FC236}">
                <a16:creationId xmlns:a16="http://schemas.microsoft.com/office/drawing/2014/main" id="{EDD2E792-C3CF-4702-855F-D73323E4F3A7}"/>
              </a:ext>
            </a:extLst>
          </p:cNvPr>
          <p:cNvCxnSpPr>
            <a:cxnSpLocks/>
            <a:stCxn id="89" idx="2"/>
            <a:endCxn id="146" idx="1"/>
          </p:cNvCxnSpPr>
          <p:nvPr/>
        </p:nvCxnSpPr>
        <p:spPr>
          <a:xfrm rot="16200000" flipH="1">
            <a:off x="4724153" y="2599100"/>
            <a:ext cx="1505108" cy="1386577"/>
          </a:xfrm>
          <a:prstGeom prst="bentConnector2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연결선: 꺾임 136">
            <a:extLst>
              <a:ext uri="{FF2B5EF4-FFF2-40B4-BE49-F238E27FC236}">
                <a16:creationId xmlns:a16="http://schemas.microsoft.com/office/drawing/2014/main" id="{21B244A7-EBE7-43A3-9C1A-B07829CABD88}"/>
              </a:ext>
            </a:extLst>
          </p:cNvPr>
          <p:cNvCxnSpPr>
            <a:cxnSpLocks/>
            <a:stCxn id="90" idx="2"/>
            <a:endCxn id="144" idx="1"/>
          </p:cNvCxnSpPr>
          <p:nvPr/>
        </p:nvCxnSpPr>
        <p:spPr>
          <a:xfrm rot="16200000" flipH="1">
            <a:off x="5303543" y="2665175"/>
            <a:ext cx="999156" cy="733749"/>
          </a:xfrm>
          <a:prstGeom prst="bentConnector2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9321DA03-1312-4645-80A9-C25FEB31F408}"/>
              </a:ext>
            </a:extLst>
          </p:cNvPr>
          <p:cNvSpPr/>
          <p:nvPr/>
        </p:nvSpPr>
        <p:spPr>
          <a:xfrm>
            <a:off x="6169996" y="3401628"/>
            <a:ext cx="1158468" cy="26000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프린트 진행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2B518401-760C-4075-AD3E-CD3C74789D1D}"/>
              </a:ext>
            </a:extLst>
          </p:cNvPr>
          <p:cNvSpPr/>
          <p:nvPr/>
        </p:nvSpPr>
        <p:spPr>
          <a:xfrm>
            <a:off x="6169996" y="3914943"/>
            <a:ext cx="1297980" cy="26000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글자 크기 조절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E267616E-341A-49E5-B435-437A18F00D31}"/>
              </a:ext>
            </a:extLst>
          </p:cNvPr>
          <p:cNvSpPr/>
          <p:nvPr/>
        </p:nvSpPr>
        <p:spPr>
          <a:xfrm>
            <a:off x="1089649" y="5623822"/>
            <a:ext cx="963455" cy="478194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TTS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음성변환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0" name="사각형: 둥근 모서리 159">
            <a:extLst>
              <a:ext uri="{FF2B5EF4-FFF2-40B4-BE49-F238E27FC236}">
                <a16:creationId xmlns:a16="http://schemas.microsoft.com/office/drawing/2014/main" id="{35B66E53-6713-459C-B548-34AC3F0958E0}"/>
              </a:ext>
            </a:extLst>
          </p:cNvPr>
          <p:cNvSpPr/>
          <p:nvPr/>
        </p:nvSpPr>
        <p:spPr>
          <a:xfrm>
            <a:off x="4730422" y="5425057"/>
            <a:ext cx="895856" cy="541353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TTS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음성변환</a:t>
            </a:r>
            <a:r>
              <a:rPr lang="en-US" altLang="ko-KR" sz="1200" dirty="0">
                <a:solidFill>
                  <a:schemeClr val="tx1"/>
                </a:solidFill>
              </a:rPr>
              <a:t>) </a:t>
            </a:r>
            <a:r>
              <a:rPr lang="ko-KR" altLang="en-US" sz="1200" dirty="0">
                <a:solidFill>
                  <a:schemeClr val="tx1"/>
                </a:solidFill>
              </a:rPr>
              <a:t>기록</a:t>
            </a:r>
          </a:p>
        </p:txBody>
      </p:sp>
      <p:sp>
        <p:nvSpPr>
          <p:cNvPr id="167" name="사각형: 둥근 모서리 166">
            <a:extLst>
              <a:ext uri="{FF2B5EF4-FFF2-40B4-BE49-F238E27FC236}">
                <a16:creationId xmlns:a16="http://schemas.microsoft.com/office/drawing/2014/main" id="{D16A5F96-D0E8-4062-A3BB-FAF8047D7000}"/>
              </a:ext>
            </a:extLst>
          </p:cNvPr>
          <p:cNvSpPr/>
          <p:nvPr/>
        </p:nvSpPr>
        <p:spPr>
          <a:xfrm>
            <a:off x="1094857" y="4742411"/>
            <a:ext cx="1319638" cy="401124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저장된 텍스트 파일 불러오기</a:t>
            </a:r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06EAB91C-089B-434B-9F23-D05A7B58F027}"/>
              </a:ext>
            </a:extLst>
          </p:cNvPr>
          <p:cNvSpPr/>
          <p:nvPr/>
        </p:nvSpPr>
        <p:spPr>
          <a:xfrm>
            <a:off x="1089649" y="5285964"/>
            <a:ext cx="1208847" cy="225349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파일 저장하기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9D6580F-B6E4-45D5-A31F-880F95B0B69D}"/>
              </a:ext>
            </a:extLst>
          </p:cNvPr>
          <p:cNvSpPr/>
          <p:nvPr/>
        </p:nvSpPr>
        <p:spPr>
          <a:xfrm>
            <a:off x="888072" y="2590781"/>
            <a:ext cx="384852" cy="325124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726BA183-0CDD-4E13-9BB6-2AE7923D5053}"/>
              </a:ext>
            </a:extLst>
          </p:cNvPr>
          <p:cNvSpPr/>
          <p:nvPr/>
        </p:nvSpPr>
        <p:spPr>
          <a:xfrm>
            <a:off x="1329517" y="3261616"/>
            <a:ext cx="314920" cy="325124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74605D6-DAF5-415A-A2A0-2C63F945CBB6}"/>
              </a:ext>
            </a:extLst>
          </p:cNvPr>
          <p:cNvSpPr/>
          <p:nvPr/>
        </p:nvSpPr>
        <p:spPr>
          <a:xfrm>
            <a:off x="1196795" y="3761534"/>
            <a:ext cx="335965" cy="660928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1ED23C-08D8-45CE-BD94-B23901A9B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198447"/>
            <a:ext cx="5138638" cy="994575"/>
          </a:xfrm>
          <a:prstGeom prst="rect">
            <a:avLst/>
          </a:prstGeom>
          <a:noFill/>
          <a:ln w="15875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4BB38DB-615E-495C-AB82-ED3CDCF49764}"/>
              </a:ext>
            </a:extLst>
          </p:cNvPr>
          <p:cNvCxnSpPr>
            <a:cxnSpLocks/>
            <a:stCxn id="160" idx="3"/>
            <a:endCxn id="1026" idx="1"/>
          </p:cNvCxnSpPr>
          <p:nvPr/>
        </p:nvCxnSpPr>
        <p:spPr>
          <a:xfrm>
            <a:off x="5626278" y="5695734"/>
            <a:ext cx="469722" cy="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CCFCA10-A90D-4E45-8E84-38F3F0BD8148}"/>
              </a:ext>
            </a:extLst>
          </p:cNvPr>
          <p:cNvSpPr/>
          <p:nvPr/>
        </p:nvSpPr>
        <p:spPr>
          <a:xfrm>
            <a:off x="7551275" y="2612154"/>
            <a:ext cx="1419471" cy="189402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40EFB5C-53D1-4198-BA4E-A752E0E4317B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8261011" y="2801556"/>
            <a:ext cx="0" cy="377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FBAD1142-544E-4F4A-9C4E-5C4EE2CCD890}"/>
              </a:ext>
            </a:extLst>
          </p:cNvPr>
          <p:cNvSpPr/>
          <p:nvPr/>
        </p:nvSpPr>
        <p:spPr>
          <a:xfrm>
            <a:off x="7681775" y="3170967"/>
            <a:ext cx="1419451" cy="26000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실시간 점역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83BA8C-CBAB-4FBB-9071-2765505C8EAE}"/>
              </a:ext>
            </a:extLst>
          </p:cNvPr>
          <p:cNvSpPr txBox="1"/>
          <p:nvPr/>
        </p:nvSpPr>
        <p:spPr>
          <a:xfrm>
            <a:off x="82948" y="6581001"/>
            <a:ext cx="2919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en-US" altLang="ko-KR" sz="1200" dirty="0"/>
              <a:t>TTS</a:t>
            </a:r>
            <a:r>
              <a:rPr lang="ko-KR" altLang="en-US" sz="1200" dirty="0"/>
              <a:t> </a:t>
            </a:r>
            <a:r>
              <a:rPr lang="en-US" altLang="ko-KR" sz="1200" dirty="0"/>
              <a:t>:</a:t>
            </a:r>
            <a:r>
              <a:rPr lang="ko-KR" altLang="en-US" sz="1200" dirty="0"/>
              <a:t> 문자를 음성으로 변환하는 기능</a:t>
            </a:r>
          </a:p>
        </p:txBody>
      </p:sp>
    </p:spTree>
    <p:extLst>
      <p:ext uri="{BB962C8B-B14F-4D97-AF65-F5344CB8AC3E}">
        <p14:creationId xmlns:p14="http://schemas.microsoft.com/office/powerpoint/2010/main" val="2945503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녹화_2020_11_29_14_54_04_977">
            <a:hlinkClick r:id="" action="ppaction://media"/>
            <a:extLst>
              <a:ext uri="{FF2B5EF4-FFF2-40B4-BE49-F238E27FC236}">
                <a16:creationId xmlns:a16="http://schemas.microsoft.com/office/drawing/2014/main" id="{04A00546-2785-4697-A04B-E6FD7ACD59B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2659" y="1825625"/>
            <a:ext cx="7405687" cy="4351338"/>
          </a:xfrm>
          <a:ln w="3175">
            <a:solidFill>
              <a:schemeClr val="tx1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132C3E4-B7F5-47A3-95CB-228B293AE44C}"/>
              </a:ext>
            </a:extLst>
          </p:cNvPr>
          <p:cNvSpPr txBox="1"/>
          <p:nvPr/>
        </p:nvSpPr>
        <p:spPr>
          <a:xfrm>
            <a:off x="8038407" y="2934393"/>
            <a:ext cx="38820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왼쪽의 텍스트 영역에 문자를 입력하면 오른쪽의 점역창에 실시간으로 번역이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한글</a:t>
            </a:r>
            <a:r>
              <a:rPr lang="en-US" altLang="ko-KR" dirty="0"/>
              <a:t>, </a:t>
            </a:r>
            <a:r>
              <a:rPr lang="ko-KR" altLang="en-US" dirty="0"/>
              <a:t>영어</a:t>
            </a:r>
            <a:r>
              <a:rPr lang="en-US" altLang="ko-KR" dirty="0"/>
              <a:t>, </a:t>
            </a:r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문장부호만 점역이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522698C5-7039-4D31-8D08-2DB10EB73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7" y="216910"/>
            <a:ext cx="4114800" cy="1325563"/>
          </a:xfrm>
        </p:spPr>
        <p:txBody>
          <a:bodyPr>
            <a:norm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kern="0" dirty="0">
                <a:ln w="12700">
                  <a:noFill/>
                </a:ln>
                <a:solidFill>
                  <a:srgbClr val="5B9BD5"/>
                </a:solidFill>
              </a:rPr>
              <a:t>2</a:t>
            </a:r>
            <a:r>
              <a:rPr lang="en-US" altLang="ko-KR" sz="4400" b="1" kern="0" dirty="0">
                <a:ln w="12700">
                  <a:noFill/>
                </a:ln>
                <a:solidFill>
                  <a:srgbClr val="5B9BD5"/>
                </a:solidFill>
              </a:rPr>
              <a:t>. </a:t>
            </a:r>
            <a:r>
              <a:rPr lang="ko-KR" altLang="en-US" sz="4400" b="1" kern="0" dirty="0">
                <a:ln w="12700">
                  <a:noFill/>
                </a:ln>
                <a:solidFill>
                  <a:srgbClr val="5B9BD5"/>
                </a:solidFill>
              </a:rPr>
              <a:t>실시간 점역</a:t>
            </a:r>
            <a:endParaRPr lang="en-US" altLang="ko-KR" sz="1100" kern="0" dirty="0">
              <a:solidFill>
                <a:srgbClr val="5B9BD5"/>
              </a:solidFill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01C98BC-4B86-4063-8623-4BE602B1F561}"/>
              </a:ext>
            </a:extLst>
          </p:cNvPr>
          <p:cNvCxnSpPr/>
          <p:nvPr/>
        </p:nvCxnSpPr>
        <p:spPr>
          <a:xfrm>
            <a:off x="0" y="1542473"/>
            <a:ext cx="81187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6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2132C3E4-B7F5-47A3-95CB-228B293AE44C}"/>
              </a:ext>
            </a:extLst>
          </p:cNvPr>
          <p:cNvSpPr txBox="1"/>
          <p:nvPr/>
        </p:nvSpPr>
        <p:spPr>
          <a:xfrm>
            <a:off x="8038407" y="2934393"/>
            <a:ext cx="38820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왼쪽의 텍스트 영역에 문자를 입력하면 오른쪽의 점역창에 실시간으로 번역이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한글</a:t>
            </a:r>
            <a:r>
              <a:rPr lang="en-US" altLang="ko-KR" dirty="0"/>
              <a:t>, </a:t>
            </a:r>
            <a:r>
              <a:rPr lang="ko-KR" altLang="en-US" dirty="0"/>
              <a:t>영어</a:t>
            </a:r>
            <a:r>
              <a:rPr lang="en-US" altLang="ko-KR" dirty="0"/>
              <a:t>, </a:t>
            </a:r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문장부호만 점역이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522698C5-7039-4D31-8D08-2DB10EB73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7" y="216910"/>
            <a:ext cx="4865862" cy="1325563"/>
          </a:xfrm>
        </p:spPr>
        <p:txBody>
          <a:bodyPr>
            <a:norm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kern="0" dirty="0">
                <a:ln w="12700">
                  <a:noFill/>
                </a:ln>
                <a:solidFill>
                  <a:srgbClr val="5B9BD5"/>
                </a:solidFill>
              </a:rPr>
              <a:t>3</a:t>
            </a:r>
            <a:r>
              <a:rPr lang="en-US" altLang="ko-KR" sz="4400" b="1" kern="0">
                <a:ln w="12700">
                  <a:noFill/>
                </a:ln>
                <a:solidFill>
                  <a:srgbClr val="5B9BD5"/>
                </a:solidFill>
              </a:rPr>
              <a:t>. </a:t>
            </a:r>
            <a:r>
              <a:rPr lang="ko-KR" altLang="en-US" sz="4400" b="1" kern="0" dirty="0">
                <a:ln w="12700">
                  <a:noFill/>
                </a:ln>
                <a:solidFill>
                  <a:srgbClr val="5B9BD5"/>
                </a:solidFill>
              </a:rPr>
              <a:t>글씨 크기 조절</a:t>
            </a:r>
            <a:endParaRPr lang="en-US" altLang="ko-KR" sz="1100" kern="0" dirty="0">
              <a:solidFill>
                <a:srgbClr val="5B9BD5"/>
              </a:solidFill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01C98BC-4B86-4063-8623-4BE602B1F561}"/>
              </a:ext>
            </a:extLst>
          </p:cNvPr>
          <p:cNvCxnSpPr/>
          <p:nvPr/>
        </p:nvCxnSpPr>
        <p:spPr>
          <a:xfrm>
            <a:off x="0" y="1542473"/>
            <a:ext cx="81187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글씨 크기 조절">
            <a:hlinkClick r:id="" action="ppaction://media"/>
            <a:extLst>
              <a:ext uri="{FF2B5EF4-FFF2-40B4-BE49-F238E27FC236}">
                <a16:creationId xmlns:a16="http://schemas.microsoft.com/office/drawing/2014/main" id="{82C07DC8-8EAC-4A0E-B5E9-159E1D8D19B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6792" y="1825625"/>
            <a:ext cx="7405687" cy="4351338"/>
          </a:xfr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39499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2132C3E4-B7F5-47A3-95CB-228B293AE44C}"/>
              </a:ext>
            </a:extLst>
          </p:cNvPr>
          <p:cNvSpPr txBox="1"/>
          <p:nvPr/>
        </p:nvSpPr>
        <p:spPr>
          <a:xfrm>
            <a:off x="8052262" y="3682538"/>
            <a:ext cx="38820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① 상단 </a:t>
            </a:r>
            <a:r>
              <a:rPr lang="ko-KR" altLang="en-US" dirty="0" err="1"/>
              <a:t>툴바의</a:t>
            </a:r>
            <a:r>
              <a:rPr lang="ko-KR" altLang="en-US" dirty="0"/>
              <a:t> 열기 아이콘</a:t>
            </a:r>
            <a:endParaRPr lang="en-US" altLang="ko-KR" dirty="0"/>
          </a:p>
          <a:p>
            <a:r>
              <a:rPr lang="ko-KR" altLang="en-US" dirty="0"/>
              <a:t>② </a:t>
            </a:r>
            <a:r>
              <a:rPr lang="ko-KR" altLang="en-US" dirty="0" err="1"/>
              <a:t>메뉴바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‘File’</a:t>
            </a:r>
            <a:r>
              <a:rPr lang="ko-KR" altLang="en-US" dirty="0"/>
              <a:t>을 누르고 열기 </a:t>
            </a:r>
            <a:endParaRPr lang="en-US" altLang="ko-KR" dirty="0"/>
          </a:p>
          <a:p>
            <a:r>
              <a:rPr lang="ko-KR" altLang="en-US" dirty="0"/>
              <a:t>③</a:t>
            </a:r>
            <a:r>
              <a:rPr lang="en-US" altLang="ko-KR" dirty="0"/>
              <a:t> </a:t>
            </a:r>
            <a:r>
              <a:rPr lang="en-US" altLang="ko-KR" dirty="0" err="1"/>
              <a:t>Ctrl+O</a:t>
            </a:r>
            <a:r>
              <a:rPr lang="en-US" altLang="ko-KR" dirty="0"/>
              <a:t> </a:t>
            </a:r>
            <a:r>
              <a:rPr lang="ko-KR" altLang="en-US" dirty="0"/>
              <a:t>단축키 입력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 세가지 중 하나의 동작을 하면 파일 열기 기능을 실행할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※ UTF-8 </a:t>
            </a:r>
            <a:r>
              <a:rPr lang="ko-KR" altLang="en-US" dirty="0"/>
              <a:t>인코딩을 사용합니다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522698C5-7039-4D31-8D08-2DB10EB73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7" y="216910"/>
            <a:ext cx="4114800" cy="1325563"/>
          </a:xfrm>
        </p:spPr>
        <p:txBody>
          <a:bodyPr>
            <a:norm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400" b="1" kern="0" dirty="0">
                <a:ln w="12700">
                  <a:noFill/>
                </a:ln>
                <a:solidFill>
                  <a:srgbClr val="5B9BD5"/>
                </a:solidFill>
              </a:rPr>
              <a:t>4. </a:t>
            </a:r>
            <a:r>
              <a:rPr lang="ko-KR" altLang="en-US" sz="4400" b="1" kern="0" dirty="0">
                <a:ln w="12700">
                  <a:noFill/>
                </a:ln>
                <a:solidFill>
                  <a:srgbClr val="5B9BD5"/>
                </a:solidFill>
              </a:rPr>
              <a:t>파일 열기</a:t>
            </a:r>
            <a:endParaRPr lang="en-US" altLang="ko-KR" sz="1100" kern="0" dirty="0">
              <a:solidFill>
                <a:srgbClr val="5B9BD5"/>
              </a:solidFill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01C98BC-4B86-4063-8623-4BE602B1F561}"/>
              </a:ext>
            </a:extLst>
          </p:cNvPr>
          <p:cNvCxnSpPr/>
          <p:nvPr/>
        </p:nvCxnSpPr>
        <p:spPr>
          <a:xfrm>
            <a:off x="0" y="1542473"/>
            <a:ext cx="81187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파일 열기">
            <a:hlinkClick r:id="" action="ppaction://media"/>
            <a:extLst>
              <a:ext uri="{FF2B5EF4-FFF2-40B4-BE49-F238E27FC236}">
                <a16:creationId xmlns:a16="http://schemas.microsoft.com/office/drawing/2014/main" id="{B4AE2AF6-5AB3-4B8D-B460-70FBB430A2D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0144" y="1825625"/>
            <a:ext cx="7405687" cy="4351338"/>
          </a:xfrm>
          <a:ln w="3175"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99BB4E-A576-4C34-80AB-07504C1F6D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3039" b="77600"/>
          <a:stretch/>
        </p:blipFill>
        <p:spPr>
          <a:xfrm>
            <a:off x="8118764" y="1832679"/>
            <a:ext cx="3152127" cy="153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06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2132C3E4-B7F5-47A3-95CB-228B293AE44C}"/>
              </a:ext>
            </a:extLst>
          </p:cNvPr>
          <p:cNvSpPr txBox="1"/>
          <p:nvPr/>
        </p:nvSpPr>
        <p:spPr>
          <a:xfrm>
            <a:off x="8052262" y="3682538"/>
            <a:ext cx="38820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① 상단 </a:t>
            </a:r>
            <a:r>
              <a:rPr lang="ko-KR" altLang="en-US" dirty="0" err="1"/>
              <a:t>툴바의</a:t>
            </a:r>
            <a:r>
              <a:rPr lang="ko-KR" altLang="en-US" dirty="0"/>
              <a:t> 저장 아이콘</a:t>
            </a:r>
            <a:endParaRPr lang="en-US" altLang="ko-KR" dirty="0"/>
          </a:p>
          <a:p>
            <a:r>
              <a:rPr lang="ko-KR" altLang="en-US" dirty="0"/>
              <a:t>② 메뉴바의 </a:t>
            </a:r>
            <a:r>
              <a:rPr lang="en-US" altLang="ko-KR" dirty="0"/>
              <a:t>‘File’</a:t>
            </a:r>
            <a:r>
              <a:rPr lang="ko-KR" altLang="en-US" dirty="0"/>
              <a:t>을 누르고 저장 </a:t>
            </a:r>
            <a:endParaRPr lang="en-US" altLang="ko-KR" dirty="0"/>
          </a:p>
          <a:p>
            <a:r>
              <a:rPr lang="ko-KR" altLang="en-US" dirty="0"/>
              <a:t>③</a:t>
            </a:r>
            <a:r>
              <a:rPr lang="en-US" altLang="ko-KR" dirty="0"/>
              <a:t> </a:t>
            </a:r>
            <a:r>
              <a:rPr lang="en-US" altLang="ko-KR" dirty="0" err="1"/>
              <a:t>Ctrl+S</a:t>
            </a:r>
            <a:r>
              <a:rPr lang="en-US" altLang="ko-KR" dirty="0"/>
              <a:t> </a:t>
            </a:r>
            <a:r>
              <a:rPr lang="ko-KR" altLang="en-US" dirty="0"/>
              <a:t>단축키 입력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 세가지 중 하나의 동작을 하면 파일 저장 기능을 실행할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※ UTF-8 </a:t>
            </a:r>
            <a:r>
              <a:rPr lang="ko-KR" altLang="en-US" dirty="0"/>
              <a:t>인코딩을 사용합니다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522698C5-7039-4D31-8D08-2DB10EB73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7" y="216910"/>
            <a:ext cx="4114800" cy="1325563"/>
          </a:xfrm>
        </p:spPr>
        <p:txBody>
          <a:bodyPr>
            <a:norm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kern="0" dirty="0">
                <a:ln w="12700">
                  <a:noFill/>
                </a:ln>
                <a:solidFill>
                  <a:srgbClr val="5B9BD5"/>
                </a:solidFill>
              </a:rPr>
              <a:t>5</a:t>
            </a:r>
            <a:r>
              <a:rPr lang="en-US" altLang="ko-KR" sz="4400" b="1" kern="0" dirty="0">
                <a:ln w="12700">
                  <a:noFill/>
                </a:ln>
                <a:solidFill>
                  <a:srgbClr val="5B9BD5"/>
                </a:solidFill>
              </a:rPr>
              <a:t>. </a:t>
            </a:r>
            <a:r>
              <a:rPr lang="ko-KR" altLang="en-US" sz="4400" b="1" kern="0" dirty="0">
                <a:ln w="12700">
                  <a:noFill/>
                </a:ln>
                <a:solidFill>
                  <a:srgbClr val="5B9BD5"/>
                </a:solidFill>
              </a:rPr>
              <a:t>파일 저장</a:t>
            </a:r>
            <a:endParaRPr lang="en-US" altLang="ko-KR" sz="1100" kern="0" dirty="0">
              <a:solidFill>
                <a:srgbClr val="5B9BD5"/>
              </a:solidFill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01C98BC-4B86-4063-8623-4BE602B1F561}"/>
              </a:ext>
            </a:extLst>
          </p:cNvPr>
          <p:cNvCxnSpPr/>
          <p:nvPr/>
        </p:nvCxnSpPr>
        <p:spPr>
          <a:xfrm>
            <a:off x="0" y="1542473"/>
            <a:ext cx="81187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파일 저장">
            <a:hlinkClick r:id="" action="ppaction://media"/>
            <a:extLst>
              <a:ext uri="{FF2B5EF4-FFF2-40B4-BE49-F238E27FC236}">
                <a16:creationId xmlns:a16="http://schemas.microsoft.com/office/drawing/2014/main" id="{3D974569-4E30-4EBF-A0B7-C055E688834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1020" y="1825625"/>
            <a:ext cx="7405687" cy="4351338"/>
          </a:xfrm>
          <a:ln w="3175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4DB47FE-8134-4673-8870-ABD4E53479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3257" b="77508"/>
          <a:stretch/>
        </p:blipFill>
        <p:spPr>
          <a:xfrm>
            <a:off x="8118764" y="1825625"/>
            <a:ext cx="3126579" cy="154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5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2132C3E4-B7F5-47A3-95CB-228B293AE44C}"/>
              </a:ext>
            </a:extLst>
          </p:cNvPr>
          <p:cNvSpPr txBox="1"/>
          <p:nvPr/>
        </p:nvSpPr>
        <p:spPr>
          <a:xfrm>
            <a:off x="8052262" y="3682538"/>
            <a:ext cx="38820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① 상단 </a:t>
            </a:r>
            <a:r>
              <a:rPr lang="ko-KR" altLang="en-US" dirty="0" err="1"/>
              <a:t>툴바의</a:t>
            </a:r>
            <a:r>
              <a:rPr lang="ko-KR" altLang="en-US" dirty="0"/>
              <a:t> </a:t>
            </a:r>
            <a:r>
              <a:rPr lang="en-US" altLang="ko-KR" dirty="0"/>
              <a:t>TTS</a:t>
            </a:r>
            <a:r>
              <a:rPr lang="ko-KR" altLang="en-US" dirty="0"/>
              <a:t> 아이콘</a:t>
            </a:r>
            <a:endParaRPr lang="en-US" altLang="ko-KR" dirty="0"/>
          </a:p>
          <a:p>
            <a:r>
              <a:rPr lang="ko-KR" altLang="en-US" dirty="0"/>
              <a:t>② 메뉴바의 </a:t>
            </a:r>
            <a:r>
              <a:rPr lang="en-US" altLang="ko-KR" dirty="0"/>
              <a:t>‘Voice’</a:t>
            </a:r>
            <a:r>
              <a:rPr lang="ko-KR" altLang="en-US" dirty="0"/>
              <a:t>를 누르고 </a:t>
            </a:r>
            <a:r>
              <a:rPr lang="en-US" altLang="ko-KR" dirty="0"/>
              <a:t>TTS</a:t>
            </a:r>
          </a:p>
          <a:p>
            <a:r>
              <a:rPr lang="ko-KR" altLang="en-US" dirty="0"/>
              <a:t>③</a:t>
            </a:r>
            <a:r>
              <a:rPr lang="en-US" altLang="ko-KR" dirty="0"/>
              <a:t> </a:t>
            </a:r>
            <a:r>
              <a:rPr lang="en-US" altLang="ko-KR" dirty="0" err="1"/>
              <a:t>Ctrl+T</a:t>
            </a:r>
            <a:r>
              <a:rPr lang="en-US" altLang="ko-KR" dirty="0"/>
              <a:t> </a:t>
            </a:r>
            <a:r>
              <a:rPr lang="ko-KR" altLang="en-US" dirty="0"/>
              <a:t>단축키 입력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 세가지 중 하나의 동작을 하면 </a:t>
            </a:r>
            <a:r>
              <a:rPr lang="en-US" altLang="ko-KR" dirty="0"/>
              <a:t>TTS</a:t>
            </a:r>
            <a:r>
              <a:rPr lang="ko-KR" altLang="en-US" dirty="0"/>
              <a:t>기능을 실행할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※ </a:t>
            </a:r>
            <a:r>
              <a:rPr lang="ko-KR" altLang="en-US" dirty="0"/>
              <a:t>인터넷 연결이 필요합니다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522698C5-7039-4D31-8D08-2DB10EB73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5" y="216910"/>
            <a:ext cx="9042945" cy="1325563"/>
          </a:xfrm>
        </p:spPr>
        <p:txBody>
          <a:bodyPr>
            <a:norm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kern="0" dirty="0">
                <a:ln w="12700">
                  <a:noFill/>
                </a:ln>
                <a:solidFill>
                  <a:srgbClr val="5B9BD5"/>
                </a:solidFill>
              </a:rPr>
              <a:t>5</a:t>
            </a:r>
            <a:r>
              <a:rPr lang="en-US" altLang="ko-KR" sz="4400" b="1" kern="0" dirty="0">
                <a:ln w="12700">
                  <a:noFill/>
                </a:ln>
                <a:solidFill>
                  <a:srgbClr val="5B9BD5"/>
                </a:solidFill>
              </a:rPr>
              <a:t>. TTS (Text To Speech, </a:t>
            </a:r>
            <a:r>
              <a:rPr lang="ko-KR" altLang="en-US" sz="4400" b="1" kern="0" dirty="0">
                <a:ln w="12700">
                  <a:noFill/>
                </a:ln>
                <a:solidFill>
                  <a:srgbClr val="5B9BD5"/>
                </a:solidFill>
              </a:rPr>
              <a:t>음성변환</a:t>
            </a:r>
            <a:r>
              <a:rPr lang="en-US" altLang="ko-KR" sz="4400" b="1" kern="0" dirty="0">
                <a:ln w="12700">
                  <a:noFill/>
                </a:ln>
                <a:solidFill>
                  <a:srgbClr val="5B9BD5"/>
                </a:solidFill>
              </a:rPr>
              <a:t>)</a:t>
            </a:r>
            <a:endParaRPr lang="en-US" altLang="ko-KR" sz="1100" kern="0" dirty="0">
              <a:solidFill>
                <a:srgbClr val="5B9BD5"/>
              </a:solidFill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01C98BC-4B86-4063-8623-4BE602B1F561}"/>
              </a:ext>
            </a:extLst>
          </p:cNvPr>
          <p:cNvCxnSpPr/>
          <p:nvPr/>
        </p:nvCxnSpPr>
        <p:spPr>
          <a:xfrm>
            <a:off x="0" y="1542473"/>
            <a:ext cx="81187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TTS">
            <a:hlinkClick r:id="" action="ppaction://media"/>
            <a:extLst>
              <a:ext uri="{FF2B5EF4-FFF2-40B4-BE49-F238E27FC236}">
                <a16:creationId xmlns:a16="http://schemas.microsoft.com/office/drawing/2014/main" id="{99AF0037-672D-4426-8595-44A4D27BBEC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8832" y="1825625"/>
            <a:ext cx="7405687" cy="4351338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831A79-FBF3-47D5-BB60-8C24F0DAFB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" r="73189" b="77850"/>
          <a:stretch/>
        </p:blipFill>
        <p:spPr>
          <a:xfrm>
            <a:off x="8118764" y="1825625"/>
            <a:ext cx="3134600" cy="151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16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2132C3E4-B7F5-47A3-95CB-228B293AE44C}"/>
              </a:ext>
            </a:extLst>
          </p:cNvPr>
          <p:cNvSpPr txBox="1"/>
          <p:nvPr/>
        </p:nvSpPr>
        <p:spPr>
          <a:xfrm>
            <a:off x="8052262" y="3682538"/>
            <a:ext cx="38820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① 상단 </a:t>
            </a:r>
            <a:r>
              <a:rPr lang="ko-KR" altLang="en-US" dirty="0" err="1"/>
              <a:t>툴바의</a:t>
            </a:r>
            <a:r>
              <a:rPr lang="ko-KR" altLang="en-US" dirty="0"/>
              <a:t> 기록 아이콘</a:t>
            </a:r>
            <a:endParaRPr lang="en-US" altLang="ko-KR" dirty="0"/>
          </a:p>
          <a:p>
            <a:r>
              <a:rPr lang="ko-KR" altLang="en-US" dirty="0"/>
              <a:t>② 메뉴바의 </a:t>
            </a:r>
            <a:r>
              <a:rPr lang="en-US" altLang="ko-KR" dirty="0"/>
              <a:t>‘Voice’</a:t>
            </a:r>
            <a:r>
              <a:rPr lang="ko-KR" altLang="en-US" dirty="0"/>
              <a:t>를 누르고 기록</a:t>
            </a:r>
            <a:endParaRPr lang="en-US" altLang="ko-KR" dirty="0"/>
          </a:p>
          <a:p>
            <a:r>
              <a:rPr lang="ko-KR" altLang="en-US" dirty="0"/>
              <a:t>③</a:t>
            </a:r>
            <a:r>
              <a:rPr lang="en-US" altLang="ko-KR" dirty="0"/>
              <a:t> </a:t>
            </a:r>
            <a:r>
              <a:rPr lang="en-US" altLang="ko-KR" dirty="0" err="1"/>
              <a:t>Ctrl+H</a:t>
            </a:r>
            <a:r>
              <a:rPr lang="en-US" altLang="ko-KR" dirty="0"/>
              <a:t> </a:t>
            </a:r>
            <a:r>
              <a:rPr lang="ko-KR" altLang="en-US" dirty="0"/>
              <a:t>단축키 입력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 세가지 중 하나의 동작을 하면 </a:t>
            </a:r>
            <a:r>
              <a:rPr lang="en-US" altLang="ko-KR" dirty="0"/>
              <a:t>TTS </a:t>
            </a:r>
            <a:r>
              <a:rPr lang="ko-KR" altLang="en-US" dirty="0"/>
              <a:t>기록을 실행할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522698C5-7039-4D31-8D08-2DB10EB73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7" y="216910"/>
            <a:ext cx="4114800" cy="1325563"/>
          </a:xfrm>
        </p:spPr>
        <p:txBody>
          <a:bodyPr>
            <a:norm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kern="0" dirty="0">
                <a:ln w="12700">
                  <a:noFill/>
                </a:ln>
                <a:solidFill>
                  <a:srgbClr val="5B9BD5"/>
                </a:solidFill>
              </a:rPr>
              <a:t>5</a:t>
            </a:r>
            <a:r>
              <a:rPr lang="en-US" altLang="ko-KR" sz="4400" b="1" kern="0" dirty="0">
                <a:ln w="12700">
                  <a:noFill/>
                </a:ln>
                <a:solidFill>
                  <a:srgbClr val="5B9BD5"/>
                </a:solidFill>
              </a:rPr>
              <a:t>. TTS </a:t>
            </a:r>
            <a:r>
              <a:rPr lang="ko-KR" altLang="en-US" sz="4400" b="1" kern="0" dirty="0">
                <a:ln w="12700">
                  <a:noFill/>
                </a:ln>
                <a:solidFill>
                  <a:srgbClr val="5B9BD5"/>
                </a:solidFill>
              </a:rPr>
              <a:t>기록</a:t>
            </a:r>
            <a:endParaRPr lang="en-US" altLang="ko-KR" sz="1100" kern="0" dirty="0">
              <a:solidFill>
                <a:srgbClr val="5B9BD5"/>
              </a:solidFill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01C98BC-4B86-4063-8623-4BE602B1F561}"/>
              </a:ext>
            </a:extLst>
          </p:cNvPr>
          <p:cNvCxnSpPr/>
          <p:nvPr/>
        </p:nvCxnSpPr>
        <p:spPr>
          <a:xfrm>
            <a:off x="0" y="1542473"/>
            <a:ext cx="811876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CB638AB5-A4F1-430C-A6D8-12B9C84244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2228" b="76141"/>
          <a:stretch/>
        </p:blipFill>
        <p:spPr>
          <a:xfrm>
            <a:off x="8118764" y="1825625"/>
            <a:ext cx="3246895" cy="1636289"/>
          </a:xfrm>
          <a:prstGeom prst="rect">
            <a:avLst/>
          </a:prstGeom>
        </p:spPr>
      </p:pic>
      <p:pic>
        <p:nvPicPr>
          <p:cNvPr id="6" name="TTS 기록">
            <a:hlinkClick r:id="" action="ppaction://media"/>
            <a:extLst>
              <a:ext uri="{FF2B5EF4-FFF2-40B4-BE49-F238E27FC236}">
                <a16:creationId xmlns:a16="http://schemas.microsoft.com/office/drawing/2014/main" id="{1D700551-1A46-423A-B478-DD30390C18A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8979" y="1825625"/>
            <a:ext cx="7405687" cy="4351338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05A8300-1617-4F4C-8AD5-01A0FFA8FD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8764" y="5472988"/>
            <a:ext cx="3641725" cy="70485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FE7F37-F289-4FB2-BF15-1D399E560FA4}"/>
              </a:ext>
            </a:extLst>
          </p:cNvPr>
          <p:cNvSpPr/>
          <p:nvPr/>
        </p:nvSpPr>
        <p:spPr>
          <a:xfrm>
            <a:off x="10964779" y="5657487"/>
            <a:ext cx="288757" cy="288757"/>
          </a:xfrm>
          <a:prstGeom prst="rect">
            <a:avLst/>
          </a:prstGeom>
          <a:noFill/>
          <a:ln w="57150" cap="rnd"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5AEC218-A019-4839-9F0A-D92D420DB643}"/>
              </a:ext>
            </a:extLst>
          </p:cNvPr>
          <p:cNvCxnSpPr>
            <a:stCxn id="12" idx="2"/>
          </p:cNvCxnSpPr>
          <p:nvPr/>
        </p:nvCxnSpPr>
        <p:spPr>
          <a:xfrm>
            <a:off x="11109158" y="5946244"/>
            <a:ext cx="0" cy="43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BFAA45E-947F-4D40-8B31-22E40D5B88EE}"/>
              </a:ext>
            </a:extLst>
          </p:cNvPr>
          <p:cNvSpPr txBox="1"/>
          <p:nvPr/>
        </p:nvSpPr>
        <p:spPr>
          <a:xfrm>
            <a:off x="10590986" y="6413455"/>
            <a:ext cx="103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② 재생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6B31EF-89A3-4CF7-9145-82C8EE81744B}"/>
              </a:ext>
            </a:extLst>
          </p:cNvPr>
          <p:cNvSpPr txBox="1"/>
          <p:nvPr/>
        </p:nvSpPr>
        <p:spPr>
          <a:xfrm>
            <a:off x="9421455" y="6413455"/>
            <a:ext cx="103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① 선택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5CA7198-EEB5-47FB-A510-BE3864A189D0}"/>
              </a:ext>
            </a:extLst>
          </p:cNvPr>
          <p:cNvCxnSpPr>
            <a:cxnSpLocks/>
            <a:stCxn id="19" idx="2"/>
            <a:endCxn id="16" idx="0"/>
          </p:cNvCxnSpPr>
          <p:nvPr/>
        </p:nvCxnSpPr>
        <p:spPr>
          <a:xfrm flipH="1">
            <a:off x="9939626" y="5946245"/>
            <a:ext cx="10" cy="467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9D31D51-3B5A-4494-ACC1-5331B379C442}"/>
              </a:ext>
            </a:extLst>
          </p:cNvPr>
          <p:cNvSpPr/>
          <p:nvPr/>
        </p:nvSpPr>
        <p:spPr>
          <a:xfrm>
            <a:off x="9288293" y="5659085"/>
            <a:ext cx="1302686" cy="287160"/>
          </a:xfrm>
          <a:prstGeom prst="rect">
            <a:avLst/>
          </a:prstGeom>
          <a:noFill/>
          <a:ln w="57150" cap="rnd"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0EBBD5-29F5-4150-9185-11F477984BEC}"/>
              </a:ext>
            </a:extLst>
          </p:cNvPr>
          <p:cNvSpPr txBox="1"/>
          <p:nvPr/>
        </p:nvSpPr>
        <p:spPr>
          <a:xfrm>
            <a:off x="5224054" y="6413455"/>
            <a:ext cx="393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반드시 선택을 먼저 해야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975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8740</TotalTime>
  <Words>398</Words>
  <Application>Microsoft Office PowerPoint</Application>
  <PresentationFormat>와이드스크린</PresentationFormat>
  <Paragraphs>99</Paragraphs>
  <Slides>10</Slides>
  <Notes>9</Notes>
  <HiddenSlides>0</HiddenSlides>
  <MMClips>6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Adobe Heiti Std R</vt:lpstr>
      <vt:lpstr>나눔명조 ExtraBold</vt:lpstr>
      <vt:lpstr>맑은 고딕</vt:lpstr>
      <vt:lpstr>Arial</vt:lpstr>
      <vt:lpstr>Arial Black</vt:lpstr>
      <vt:lpstr>Office 테마</vt:lpstr>
      <vt:lpstr>PowerPoint 프레젠테이션</vt:lpstr>
      <vt:lpstr>PowerPoint 프레젠테이션</vt:lpstr>
      <vt:lpstr>1. UI 구성</vt:lpstr>
      <vt:lpstr>2. 실시간 점역</vt:lpstr>
      <vt:lpstr>3. 글씨 크기 조절</vt:lpstr>
      <vt:lpstr>4. 파일 열기</vt:lpstr>
      <vt:lpstr>5. 파일 저장</vt:lpstr>
      <vt:lpstr>5. TTS (Text To Speech, 음성변환)</vt:lpstr>
      <vt:lpstr>5. TTS 기록</vt:lpstr>
      <vt:lpstr>5. 점자 출력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최호승</dc:creator>
  <cp:lastModifiedBy>Choi Ho Seung</cp:lastModifiedBy>
  <cp:revision>144</cp:revision>
  <dcterms:created xsi:type="dcterms:W3CDTF">2020-10-01T01:25:49Z</dcterms:created>
  <dcterms:modified xsi:type="dcterms:W3CDTF">2020-11-29T10:08:32Z</dcterms:modified>
</cp:coreProperties>
</file>